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sldIdLst>
    <p:sldId id="265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70" r:id="rId10"/>
    <p:sldId id="273" r:id="rId11"/>
    <p:sldId id="271" r:id="rId12"/>
    <p:sldId id="272" r:id="rId13"/>
    <p:sldId id="274" r:id="rId14"/>
    <p:sldId id="276" r:id="rId15"/>
    <p:sldId id="275" r:id="rId16"/>
    <p:sldId id="277" r:id="rId17"/>
    <p:sldId id="278" r:id="rId18"/>
    <p:sldId id="264" r:id="rId19"/>
    <p:sldId id="266" r:id="rId20"/>
    <p:sldId id="267" r:id="rId21"/>
    <p:sldId id="268" r:id="rId22"/>
    <p:sldId id="279" r:id="rId23"/>
    <p:sldId id="280" r:id="rId24"/>
    <p:sldId id="282" r:id="rId25"/>
    <p:sldId id="283" r:id="rId26"/>
    <p:sldId id="284" r:id="rId27"/>
    <p:sldId id="285" r:id="rId28"/>
    <p:sldId id="286" r:id="rId29"/>
    <p:sldId id="287" r:id="rId30"/>
    <p:sldId id="289" r:id="rId31"/>
    <p:sldId id="290" r:id="rId32"/>
    <p:sldId id="291" r:id="rId33"/>
    <p:sldId id="292" r:id="rId34"/>
    <p:sldId id="293" r:id="rId35"/>
    <p:sldId id="294" r:id="rId36"/>
    <p:sldId id="288" r:id="rId37"/>
    <p:sldId id="295" r:id="rId38"/>
    <p:sldId id="296" r:id="rId39"/>
    <p:sldId id="297" r:id="rId40"/>
    <p:sldId id="298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2424"/>
    <a:srgbClr val="DDB2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416" dt="2023-10-31T03:22:4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352" autoAdjust="0"/>
    <p:restoredTop sz="94189" autoAdjust="0"/>
  </p:normalViewPr>
  <p:slideViewPr>
    <p:cSldViewPr snapToGrid="0">
      <p:cViewPr varScale="1">
        <p:scale>
          <a:sx n="111" d="100"/>
          <a:sy n="111" d="100"/>
        </p:scale>
        <p:origin x="91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9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2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8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29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82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5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341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9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42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76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505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077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238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319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75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647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743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680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438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36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27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350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162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914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066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2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7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26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1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62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0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CD622FE8-1894-6D32-EF6E-29839640A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9411" y="126327"/>
            <a:ext cx="5701528" cy="6478737"/>
          </a:xfrm>
          <a:custGeom>
            <a:avLst/>
            <a:gdLst>
              <a:gd name="connsiteX0" fmla="*/ 472156 w 5701528"/>
              <a:gd name="connsiteY0" fmla="*/ 1779706 h 6478737"/>
              <a:gd name="connsiteX1" fmla="*/ 845860 w 5701528"/>
              <a:gd name="connsiteY1" fmla="*/ 2015072 h 6478737"/>
              <a:gd name="connsiteX2" fmla="*/ 2901777 w 5701528"/>
              <a:gd name="connsiteY2" fmla="*/ 5814494 h 6478737"/>
              <a:gd name="connsiteX3" fmla="*/ 2720162 w 5701528"/>
              <a:gd name="connsiteY3" fmla="*/ 6424425 h 6478737"/>
              <a:gd name="connsiteX4" fmla="*/ 2110231 w 5701528"/>
              <a:gd name="connsiteY4" fmla="*/ 6242810 h 6478737"/>
              <a:gd name="connsiteX5" fmla="*/ 54314 w 5701528"/>
              <a:gd name="connsiteY5" fmla="*/ 2443388 h 6478737"/>
              <a:gd name="connsiteX6" fmla="*/ 235929 w 5701528"/>
              <a:gd name="connsiteY6" fmla="*/ 1833457 h 6478737"/>
              <a:gd name="connsiteX7" fmla="*/ 406811 w 5701528"/>
              <a:gd name="connsiteY7" fmla="*/ 1781199 h 6478737"/>
              <a:gd name="connsiteX8" fmla="*/ 472156 w 5701528"/>
              <a:gd name="connsiteY8" fmla="*/ 1779706 h 6478737"/>
              <a:gd name="connsiteX9" fmla="*/ 2696239 w 5701528"/>
              <a:gd name="connsiteY9" fmla="*/ 1264912 h 6478737"/>
              <a:gd name="connsiteX10" fmla="*/ 3069942 w 5701528"/>
              <a:gd name="connsiteY10" fmla="*/ 1500278 h 6478737"/>
              <a:gd name="connsiteX11" fmla="*/ 5125859 w 5701528"/>
              <a:gd name="connsiteY11" fmla="*/ 5299700 h 6478737"/>
              <a:gd name="connsiteX12" fmla="*/ 4944244 w 5701528"/>
              <a:gd name="connsiteY12" fmla="*/ 5909631 h 6478737"/>
              <a:gd name="connsiteX13" fmla="*/ 4334313 w 5701528"/>
              <a:gd name="connsiteY13" fmla="*/ 5728016 h 6478737"/>
              <a:gd name="connsiteX14" fmla="*/ 2278396 w 5701528"/>
              <a:gd name="connsiteY14" fmla="*/ 1928594 h 6478737"/>
              <a:gd name="connsiteX15" fmla="*/ 2460011 w 5701528"/>
              <a:gd name="connsiteY15" fmla="*/ 1318663 h 6478737"/>
              <a:gd name="connsiteX16" fmla="*/ 2630894 w 5701528"/>
              <a:gd name="connsiteY16" fmla="*/ 1266404 h 6478737"/>
              <a:gd name="connsiteX17" fmla="*/ 2696239 w 5701528"/>
              <a:gd name="connsiteY17" fmla="*/ 1264912 h 6478737"/>
              <a:gd name="connsiteX18" fmla="*/ 847098 w 5701528"/>
              <a:gd name="connsiteY18" fmla="*/ 230257 h 6478737"/>
              <a:gd name="connsiteX19" fmla="*/ 1220802 w 5701528"/>
              <a:gd name="connsiteY19" fmla="*/ 465623 h 6478737"/>
              <a:gd name="connsiteX20" fmla="*/ 3276719 w 5701528"/>
              <a:gd name="connsiteY20" fmla="*/ 4265045 h 6478737"/>
              <a:gd name="connsiteX21" fmla="*/ 3095104 w 5701528"/>
              <a:gd name="connsiteY21" fmla="*/ 4874976 h 6478737"/>
              <a:gd name="connsiteX22" fmla="*/ 2485173 w 5701528"/>
              <a:gd name="connsiteY22" fmla="*/ 4693361 h 6478737"/>
              <a:gd name="connsiteX23" fmla="*/ 429256 w 5701528"/>
              <a:gd name="connsiteY23" fmla="*/ 893939 h 6478737"/>
              <a:gd name="connsiteX24" fmla="*/ 610871 w 5701528"/>
              <a:gd name="connsiteY24" fmla="*/ 284008 h 6478737"/>
              <a:gd name="connsiteX25" fmla="*/ 781754 w 5701528"/>
              <a:gd name="connsiteY25" fmla="*/ 231750 h 6478737"/>
              <a:gd name="connsiteX26" fmla="*/ 847098 w 5701528"/>
              <a:gd name="connsiteY26" fmla="*/ 230257 h 6478737"/>
              <a:gd name="connsiteX27" fmla="*/ 3217594 w 5701528"/>
              <a:gd name="connsiteY27" fmla="*/ 563 h 6478737"/>
              <a:gd name="connsiteX28" fmla="*/ 3591298 w 5701528"/>
              <a:gd name="connsiteY28" fmla="*/ 235929 h 6478737"/>
              <a:gd name="connsiteX29" fmla="*/ 5647215 w 5701528"/>
              <a:gd name="connsiteY29" fmla="*/ 4035351 h 6478737"/>
              <a:gd name="connsiteX30" fmla="*/ 5465600 w 5701528"/>
              <a:gd name="connsiteY30" fmla="*/ 4645282 h 6478737"/>
              <a:gd name="connsiteX31" fmla="*/ 4855669 w 5701528"/>
              <a:gd name="connsiteY31" fmla="*/ 4463667 h 6478737"/>
              <a:gd name="connsiteX32" fmla="*/ 2799752 w 5701528"/>
              <a:gd name="connsiteY32" fmla="*/ 664245 h 6478737"/>
              <a:gd name="connsiteX33" fmla="*/ 2981367 w 5701528"/>
              <a:gd name="connsiteY33" fmla="*/ 54314 h 6478737"/>
              <a:gd name="connsiteX34" fmla="*/ 3152249 w 5701528"/>
              <a:gd name="connsiteY34" fmla="*/ 2056 h 6478737"/>
              <a:gd name="connsiteX35" fmla="*/ 3217594 w 5701528"/>
              <a:gd name="connsiteY35" fmla="*/ 563 h 647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01528" h="6478737">
                <a:moveTo>
                  <a:pt x="472156" y="1779706"/>
                </a:moveTo>
                <a:cubicBezTo>
                  <a:pt x="623956" y="1787303"/>
                  <a:pt x="768242" y="1871629"/>
                  <a:pt x="845860" y="2015072"/>
                </a:cubicBezTo>
                <a:lnTo>
                  <a:pt x="2901777" y="5814494"/>
                </a:lnTo>
                <a:cubicBezTo>
                  <a:pt x="3020053" y="6033073"/>
                  <a:pt x="2938742" y="6306149"/>
                  <a:pt x="2720162" y="6424425"/>
                </a:cubicBezTo>
                <a:cubicBezTo>
                  <a:pt x="2501583" y="6542700"/>
                  <a:pt x="2228507" y="6461389"/>
                  <a:pt x="2110231" y="6242810"/>
                </a:cubicBezTo>
                <a:lnTo>
                  <a:pt x="54314" y="2443388"/>
                </a:lnTo>
                <a:cubicBezTo>
                  <a:pt x="-63962" y="2224809"/>
                  <a:pt x="17350" y="1951733"/>
                  <a:pt x="235929" y="1833457"/>
                </a:cubicBezTo>
                <a:cubicBezTo>
                  <a:pt x="290574" y="1803888"/>
                  <a:pt x="348625" y="1786793"/>
                  <a:pt x="406811" y="1781199"/>
                </a:cubicBezTo>
                <a:cubicBezTo>
                  <a:pt x="428631" y="1779101"/>
                  <a:pt x="450471" y="1778621"/>
                  <a:pt x="472156" y="1779706"/>
                </a:cubicBezTo>
                <a:close/>
                <a:moveTo>
                  <a:pt x="2696239" y="1264912"/>
                </a:moveTo>
                <a:cubicBezTo>
                  <a:pt x="2848039" y="1272509"/>
                  <a:pt x="2992324" y="1356836"/>
                  <a:pt x="3069942" y="1500278"/>
                </a:cubicBezTo>
                <a:lnTo>
                  <a:pt x="5125859" y="5299700"/>
                </a:lnTo>
                <a:cubicBezTo>
                  <a:pt x="5244135" y="5518279"/>
                  <a:pt x="5162824" y="5791355"/>
                  <a:pt x="4944244" y="5909631"/>
                </a:cubicBezTo>
                <a:cubicBezTo>
                  <a:pt x="4725664" y="6027907"/>
                  <a:pt x="4452590" y="5946595"/>
                  <a:pt x="4334313" y="5728016"/>
                </a:cubicBezTo>
                <a:lnTo>
                  <a:pt x="2278396" y="1928594"/>
                </a:lnTo>
                <a:cubicBezTo>
                  <a:pt x="2160120" y="1710015"/>
                  <a:pt x="2241432" y="1436939"/>
                  <a:pt x="2460011" y="1318663"/>
                </a:cubicBezTo>
                <a:cubicBezTo>
                  <a:pt x="2514656" y="1289094"/>
                  <a:pt x="2572707" y="1271999"/>
                  <a:pt x="2630894" y="1266404"/>
                </a:cubicBezTo>
                <a:cubicBezTo>
                  <a:pt x="2652714" y="1264307"/>
                  <a:pt x="2674553" y="1263826"/>
                  <a:pt x="2696239" y="1264912"/>
                </a:cubicBezTo>
                <a:close/>
                <a:moveTo>
                  <a:pt x="847098" y="230257"/>
                </a:moveTo>
                <a:cubicBezTo>
                  <a:pt x="998898" y="237854"/>
                  <a:pt x="1143184" y="322181"/>
                  <a:pt x="1220802" y="465623"/>
                </a:cubicBezTo>
                <a:lnTo>
                  <a:pt x="3276719" y="4265045"/>
                </a:lnTo>
                <a:cubicBezTo>
                  <a:pt x="3394995" y="4483624"/>
                  <a:pt x="3313683" y="4756700"/>
                  <a:pt x="3095104" y="4874976"/>
                </a:cubicBezTo>
                <a:cubicBezTo>
                  <a:pt x="2876525" y="4993252"/>
                  <a:pt x="2603449" y="4911940"/>
                  <a:pt x="2485173" y="4693361"/>
                </a:cubicBezTo>
                <a:lnTo>
                  <a:pt x="429256" y="893939"/>
                </a:lnTo>
                <a:cubicBezTo>
                  <a:pt x="310980" y="675359"/>
                  <a:pt x="392292" y="402284"/>
                  <a:pt x="610871" y="284008"/>
                </a:cubicBezTo>
                <a:cubicBezTo>
                  <a:pt x="665516" y="254439"/>
                  <a:pt x="723567" y="237344"/>
                  <a:pt x="781754" y="231750"/>
                </a:cubicBezTo>
                <a:cubicBezTo>
                  <a:pt x="803573" y="229652"/>
                  <a:pt x="825412" y="229171"/>
                  <a:pt x="847098" y="230257"/>
                </a:cubicBezTo>
                <a:close/>
                <a:moveTo>
                  <a:pt x="3217594" y="563"/>
                </a:moveTo>
                <a:cubicBezTo>
                  <a:pt x="3369394" y="8160"/>
                  <a:pt x="3513680" y="92487"/>
                  <a:pt x="3591298" y="235929"/>
                </a:cubicBezTo>
                <a:lnTo>
                  <a:pt x="5647215" y="4035351"/>
                </a:lnTo>
                <a:cubicBezTo>
                  <a:pt x="5765491" y="4253930"/>
                  <a:pt x="5684179" y="4527006"/>
                  <a:pt x="5465600" y="4645282"/>
                </a:cubicBezTo>
                <a:cubicBezTo>
                  <a:pt x="5247021" y="4763558"/>
                  <a:pt x="4973945" y="4682246"/>
                  <a:pt x="4855669" y="4463667"/>
                </a:cubicBezTo>
                <a:lnTo>
                  <a:pt x="2799752" y="664245"/>
                </a:lnTo>
                <a:cubicBezTo>
                  <a:pt x="2681476" y="445666"/>
                  <a:pt x="2762788" y="172590"/>
                  <a:pt x="2981367" y="54314"/>
                </a:cubicBezTo>
                <a:cubicBezTo>
                  <a:pt x="3036012" y="24745"/>
                  <a:pt x="3094063" y="7650"/>
                  <a:pt x="3152249" y="2056"/>
                </a:cubicBezTo>
                <a:cubicBezTo>
                  <a:pt x="3174069" y="-42"/>
                  <a:pt x="3195908" y="-523"/>
                  <a:pt x="3217594" y="5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3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21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3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30.png"/><Relationship Id="rId4" Type="http://schemas.microsoft.com/office/2017/06/relationships/model3d" Target="../media/model3d1.glb"/><Relationship Id="rId9" Type="http://schemas.openxmlformats.org/officeDocument/2006/relationships/image" Target="../media/image3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3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3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5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svg"/><Relationship Id="rId3" Type="http://schemas.openxmlformats.org/officeDocument/2006/relationships/image" Target="../media/image3.png"/><Relationship Id="rId7" Type="http://schemas.openxmlformats.org/officeDocument/2006/relationships/image" Target="../media/image46.svg"/><Relationship Id="rId12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50.svg"/><Relationship Id="rId5" Type="http://schemas.openxmlformats.org/officeDocument/2006/relationships/image" Target="../media/image44.sv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6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4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7.jpeg"/><Relationship Id="rId7" Type="http://schemas.openxmlformats.org/officeDocument/2006/relationships/image" Target="../media/image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7.jpeg"/><Relationship Id="rId9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FoodPack1_28_Videvo">
            <a:hlinkClick r:id="" action="ppaction://media"/>
            <a:extLst>
              <a:ext uri="{FF2B5EF4-FFF2-40B4-BE49-F238E27FC236}">
                <a16:creationId xmlns:a16="http://schemas.microsoft.com/office/drawing/2014/main" id="{DDB64EF4-970D-4533-70BB-FD7B3035354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833" end="13488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3709662-D9EB-7F98-7995-20F5B71829A1}"/>
              </a:ext>
            </a:extLst>
          </p:cNvPr>
          <p:cNvSpPr/>
          <p:nvPr/>
        </p:nvSpPr>
        <p:spPr>
          <a:xfrm>
            <a:off x="-95250" y="-85725"/>
            <a:ext cx="12392025" cy="7029450"/>
          </a:xfrm>
          <a:prstGeom prst="rect">
            <a:avLst/>
          </a:prstGeom>
          <a:solidFill>
            <a:srgbClr val="5E2424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esenho com traços pretos em fundo branco&#10;&#10;Descrição gerada automaticamente com confiança média">
            <a:extLst>
              <a:ext uri="{FF2B5EF4-FFF2-40B4-BE49-F238E27FC236}">
                <a16:creationId xmlns:a16="http://schemas.microsoft.com/office/drawing/2014/main" id="{62AA3D49-52EF-F87F-9B0B-D3DF8E6D2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909" y="2176582"/>
            <a:ext cx="3752381" cy="19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5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-3410913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-3062962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</p:spTree>
    <p:extLst>
      <p:ext uri="{BB962C8B-B14F-4D97-AF65-F5344CB8AC3E}">
        <p14:creationId xmlns:p14="http://schemas.microsoft.com/office/powerpoint/2010/main" val="205729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3E7E3C-74EC-11FD-0FBF-F5C21E1BB242}"/>
              </a:ext>
            </a:extLst>
          </p:cNvPr>
          <p:cNvSpPr txBox="1"/>
          <p:nvPr/>
        </p:nvSpPr>
        <p:spPr>
          <a:xfrm>
            <a:off x="-323397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7899E0BC-B850-81CC-2B87-5E871FBE5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-3581922" y="3721270"/>
            <a:ext cx="301160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A93DE1-D6AF-6797-A590-A18B49CE417E}"/>
              </a:ext>
            </a:extLst>
          </p:cNvPr>
          <p:cNvSpPr txBox="1"/>
          <p:nvPr/>
        </p:nvSpPr>
        <p:spPr>
          <a:xfrm>
            <a:off x="-3077525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F63F4EE2-C886-FCFA-2C0B-DC65FCD7F3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-3429116" y="4700159"/>
            <a:ext cx="301160" cy="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F5FB38-65EA-1E5A-B4C7-EA55F53C66DA}"/>
              </a:ext>
            </a:extLst>
          </p:cNvPr>
          <p:cNvSpPr txBox="1"/>
          <p:nvPr/>
        </p:nvSpPr>
        <p:spPr>
          <a:xfrm>
            <a:off x="1194618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1D07DB5-B6FA-4E72-0FFA-DFBB82D599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843027" y="4700159"/>
            <a:ext cx="301160" cy="33261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EEA855-992F-5AA2-58F5-555B2CEB3002}"/>
              </a:ext>
            </a:extLst>
          </p:cNvPr>
          <p:cNvCxnSpPr>
            <a:cxnSpLocks/>
          </p:cNvCxnSpPr>
          <p:nvPr/>
        </p:nvCxnSpPr>
        <p:spPr>
          <a:xfrm flipH="1">
            <a:off x="1244751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1A6CE7-6DCE-1657-AAE6-15DBBD818416}"/>
              </a:ext>
            </a:extLst>
          </p:cNvPr>
          <p:cNvSpPr txBox="1"/>
          <p:nvPr/>
        </p:nvSpPr>
        <p:spPr>
          <a:xfrm>
            <a:off x="12341568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7444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44191-7389-7FAC-6813-BD67BA2E5610}"/>
              </a:ext>
            </a:extLst>
          </p:cNvPr>
          <p:cNvSpPr txBox="1"/>
          <p:nvPr/>
        </p:nvSpPr>
        <p:spPr>
          <a:xfrm>
            <a:off x="12872740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1A922C-3EF1-12F7-C6D2-001896F32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12492221" y="2835845"/>
            <a:ext cx="383704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1DFD81-A29B-885F-B1A8-3C64AC3DCB3B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FA1A6AA-9B69-7298-3FC7-539F7C53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B96B2D-252D-F3BB-4FD4-B8779AD8E704}"/>
              </a:ext>
            </a:extLst>
          </p:cNvPr>
          <p:cNvSpPr txBox="1"/>
          <p:nvPr/>
        </p:nvSpPr>
        <p:spPr>
          <a:xfrm>
            <a:off x="12748444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2674E22-6F47-D807-893B-632F1796CC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000"/>
          <a:stretch/>
        </p:blipFill>
        <p:spPr>
          <a:xfrm>
            <a:off x="12341568" y="3726722"/>
            <a:ext cx="491991" cy="4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63741B-94D2-129C-0221-341BC136C6E3}"/>
              </a:ext>
            </a:extLst>
          </p:cNvPr>
          <p:cNvSpPr txBox="1"/>
          <p:nvPr/>
        </p:nvSpPr>
        <p:spPr>
          <a:xfrm>
            <a:off x="12900606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3FBE6B9-B9C5-9B71-4D14-F0B296B43D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12464356" y="4636026"/>
            <a:ext cx="403682" cy="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FBD586-EFB5-8147-0F9A-63A4C63C894E}"/>
              </a:ext>
            </a:extLst>
          </p:cNvPr>
          <p:cNvSpPr txBox="1"/>
          <p:nvPr/>
        </p:nvSpPr>
        <p:spPr>
          <a:xfrm>
            <a:off x="8925461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1FE2D55-3784-2C2E-44B6-833BE34B8E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8489211" y="4636026"/>
            <a:ext cx="403682" cy="43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BD34D4-DA5D-A010-69BF-0310C29B4885}"/>
              </a:ext>
            </a:extLst>
          </p:cNvPr>
          <p:cNvCxnSpPr>
            <a:cxnSpLocks/>
          </p:cNvCxnSpPr>
          <p:nvPr/>
        </p:nvCxnSpPr>
        <p:spPr>
          <a:xfrm flipV="1">
            <a:off x="846667" y="7043685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081D6-EA44-77FB-F753-59DE59D56956}"/>
              </a:ext>
            </a:extLst>
          </p:cNvPr>
          <p:cNvSpPr txBox="1"/>
          <p:nvPr/>
        </p:nvSpPr>
        <p:spPr>
          <a:xfrm>
            <a:off x="996236" y="7016006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035F0-1730-4F70-5912-76B394E3EB91}"/>
              </a:ext>
            </a:extLst>
          </p:cNvPr>
          <p:cNvSpPr txBox="1"/>
          <p:nvPr/>
        </p:nvSpPr>
        <p:spPr>
          <a:xfrm>
            <a:off x="996236" y="7231220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4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8104589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324743" y="4622797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Camadas</a:t>
            </a:r>
          </a:p>
        </p:txBody>
      </p:sp>
    </p:spTree>
    <p:extLst>
      <p:ext uri="{BB962C8B-B14F-4D97-AF65-F5344CB8AC3E}">
        <p14:creationId xmlns:p14="http://schemas.microsoft.com/office/powerpoint/2010/main" val="773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2062462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324743" y="4834966"/>
            <a:ext cx="221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Captura dos dados</a:t>
            </a:r>
          </a:p>
        </p:txBody>
      </p:sp>
    </p:spTree>
    <p:extLst>
      <p:ext uri="{BB962C8B-B14F-4D97-AF65-F5344CB8AC3E}">
        <p14:creationId xmlns:p14="http://schemas.microsoft.com/office/powerpoint/2010/main" val="20569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Nosso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Time</a:t>
            </a:r>
          </a:p>
        </p:txBody>
      </p:sp>
      <p:cxnSp>
        <p:nvCxnSpPr>
          <p:cNvPr id="59" name="Conector reto 58">
            <a:extLst>
              <a:ext uri="{FF2B5EF4-FFF2-40B4-BE49-F238E27FC236}">
                <a16:creationId xmlns:a16="http://schemas.microsoft.com/office/drawing/2014/main" id="{AF81BA9B-7170-C9BA-DC6E-2866870ECEAD}"/>
              </a:ext>
            </a:extLst>
          </p:cNvPr>
          <p:cNvCxnSpPr/>
          <p:nvPr/>
        </p:nvCxnSpPr>
        <p:spPr>
          <a:xfrm flipV="1">
            <a:off x="846667" y="716644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C922E099-6497-96CA-0385-69E6F5594881}"/>
              </a:ext>
            </a:extLst>
          </p:cNvPr>
          <p:cNvSpPr txBox="1"/>
          <p:nvPr/>
        </p:nvSpPr>
        <p:spPr>
          <a:xfrm>
            <a:off x="1078680" y="700930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pic>
        <p:nvPicPr>
          <p:cNvPr id="2" name="Imagem 1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40E05F21-7F1B-0B3E-7675-C7542E4332B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66004" y="382105"/>
            <a:ext cx="2430090" cy="2442190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sp>
        <p:nvSpPr>
          <p:cNvPr id="61" name="CaixaDeTexto 60">
            <a:extLst>
              <a:ext uri="{FF2B5EF4-FFF2-40B4-BE49-F238E27FC236}">
                <a16:creationId xmlns:a16="http://schemas.microsoft.com/office/drawing/2014/main" id="{155A78F8-B80C-3FAF-E211-FA650A6F13C4}"/>
              </a:ext>
            </a:extLst>
          </p:cNvPr>
          <p:cNvSpPr txBox="1"/>
          <p:nvPr/>
        </p:nvSpPr>
        <p:spPr>
          <a:xfrm>
            <a:off x="1078680" y="7394023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pic>
        <p:nvPicPr>
          <p:cNvPr id="3" name="Imagem 2" descr="Homem de camisa branca&#10;&#10;Descrição gerada automaticamente">
            <a:extLst>
              <a:ext uri="{FF2B5EF4-FFF2-40B4-BE49-F238E27FC236}">
                <a16:creationId xmlns:a16="http://schemas.microsoft.com/office/drawing/2014/main" id="{62592631-D62B-6E58-5975-C7391E9F091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2114980" y="379458"/>
            <a:ext cx="2430090" cy="2442190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4" name="Imagem 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28B79E17-5939-4C1B-D138-10835CB6997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4010128" y="376813"/>
            <a:ext cx="2398631" cy="244246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C52B64E5-EC0C-E47B-56A8-9FA4C8CA384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9612071" y="376814"/>
            <a:ext cx="2430360" cy="2442463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910E368B-2BED-9480-E659-76BA6236DC7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7723266" y="376813"/>
            <a:ext cx="2437988" cy="2442190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7" name="Imagem 6" descr="Menino de camisa preta&#10;&#10;Descrição gerada automaticamente">
            <a:extLst>
              <a:ext uri="{FF2B5EF4-FFF2-40B4-BE49-F238E27FC236}">
                <a16:creationId xmlns:a16="http://schemas.microsoft.com/office/drawing/2014/main" id="{4EFB1D66-0DDD-4876-F557-D11F4A2E9664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5859576" y="370022"/>
            <a:ext cx="2437988" cy="2450128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8908390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653093" y="4822851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311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3295651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879481" y="4854985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EAD86B-5952-9795-F6EA-9B80CD21B265}"/>
              </a:ext>
            </a:extLst>
          </p:cNvPr>
          <p:cNvSpPr txBox="1"/>
          <p:nvPr/>
        </p:nvSpPr>
        <p:spPr>
          <a:xfrm>
            <a:off x="996235" y="-818204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D9343B-82D4-D33F-B727-F58B8DC8DD1B}"/>
              </a:ext>
            </a:extLst>
          </p:cNvPr>
          <p:cNvCxnSpPr>
            <a:cxnSpLocks/>
          </p:cNvCxnSpPr>
          <p:nvPr/>
        </p:nvCxnSpPr>
        <p:spPr>
          <a:xfrm flipV="1">
            <a:off x="846667" y="-905355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C82BB80A-A954-D126-4835-BC704D9FE83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-925033" y="-3596345"/>
            <a:ext cx="14042060" cy="1404206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4160654" y="2609077"/>
            <a:ext cx="3870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Trello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674678-345D-4D27-FC85-742D634735EB}"/>
              </a:ext>
            </a:extLst>
          </p:cNvPr>
          <p:cNvSpPr txBox="1"/>
          <p:nvPr/>
        </p:nvSpPr>
        <p:spPr>
          <a:xfrm>
            <a:off x="996235" y="199293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C15D2CC-9AE1-575D-038E-F5D1B1DEF123}"/>
              </a:ext>
            </a:extLst>
          </p:cNvPr>
          <p:cNvCxnSpPr>
            <a:cxnSpLocks/>
          </p:cNvCxnSpPr>
          <p:nvPr/>
        </p:nvCxnSpPr>
        <p:spPr>
          <a:xfrm flipV="1">
            <a:off x="846667" y="112142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4ED1A62-AF8D-D49E-0C20-8AE16D1FFD9E}"/>
              </a:ext>
            </a:extLst>
          </p:cNvPr>
          <p:cNvSpPr txBox="1"/>
          <p:nvPr/>
        </p:nvSpPr>
        <p:spPr>
          <a:xfrm>
            <a:off x="1214422" y="7602948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7D32D54-F7EB-257E-9D75-5E629058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9456896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451A941-B416-D771-C563-C1214779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9460108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C4ABFBA-F7B2-2D74-7DC7-18BC31B52C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9444928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788A440-222F-119E-1824-9C23D615E6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9449812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7B1FF95-B49D-60BB-064A-F177E67F0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9463980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06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BCD192C-9915-A570-6E34-57112D6025F9}"/>
              </a:ext>
            </a:extLst>
          </p:cNvPr>
          <p:cNvCxnSpPr>
            <a:cxnSpLocks/>
          </p:cNvCxnSpPr>
          <p:nvPr/>
        </p:nvCxnSpPr>
        <p:spPr>
          <a:xfrm>
            <a:off x="12341567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E22A30-9801-E41B-D6D7-D98FC1DAC438}"/>
              </a:ext>
            </a:extLst>
          </p:cNvPr>
          <p:cNvSpPr txBox="1"/>
          <p:nvPr/>
        </p:nvSpPr>
        <p:spPr>
          <a:xfrm>
            <a:off x="12341567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CC58FB9-4D86-2219-8573-6DCEEFB8DC53}"/>
              </a:ext>
            </a:extLst>
          </p:cNvPr>
          <p:cNvSpPr txBox="1"/>
          <p:nvPr/>
        </p:nvSpPr>
        <p:spPr>
          <a:xfrm>
            <a:off x="12941882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F3A217F1-3564-5E71-E567-72C4300385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5374"/>
          <a:stretch/>
        </p:blipFill>
        <p:spPr>
          <a:xfrm>
            <a:off x="12462350" y="2544183"/>
            <a:ext cx="479532" cy="6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306698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48044249"/>
                  </p:ext>
                </p:extLst>
              </p:nvPr>
            </p:nvGraphicFramePr>
            <p:xfrm>
              <a:off x="580149" y="1652598"/>
              <a:ext cx="5379821" cy="476703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79821" cy="4767035"/>
                    </a:xfrm>
                    <a:prstGeom prst="rect">
                      <a:avLst/>
                    </a:prstGeom>
                  </am3d:spPr>
                  <am3d:camera>
                    <am3d:pos x="6831314" y="3491459" z="50428215"/>
                    <am3d:up dx="0" dy="36000000" dz="0"/>
                    <am3d:lookAt x="6831314" y="3491459" z="0"/>
                    <am3d:perspective fov="352354"/>
                  </am3d:camera>
                  <am3d:trans>
                    <am3d:meterPerModelUnit n="26775" d="1000000"/>
                    <am3d:preTrans dx="56057" dy="-1470993" dz="3387813"/>
                    <am3d:scale>
                      <am3d:sx n="1000000" d="1000000"/>
                      <am3d:sy n="1000000" d="1000000"/>
                      <am3d:sz n="1000000" d="1000000"/>
                    </am3d:scale>
                    <am3d:rot ax="5925007" ay="2859" az="1078147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149" y="1652598"/>
                <a:ext cx="5379821" cy="476703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EF4A732-DBB3-94C4-5765-BCA561907650}"/>
              </a:ext>
            </a:extLst>
          </p:cNvPr>
          <p:cNvSpPr txBox="1"/>
          <p:nvPr/>
        </p:nvSpPr>
        <p:spPr>
          <a:xfrm>
            <a:off x="6907013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05EDF49-2017-1EA6-4C1F-E744F43BFB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374"/>
          <a:stretch/>
        </p:blipFill>
        <p:spPr>
          <a:xfrm>
            <a:off x="6427481" y="2544183"/>
            <a:ext cx="479532" cy="685486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8339905-4857-5579-05C8-B77814D15568}"/>
              </a:ext>
            </a:extLst>
          </p:cNvPr>
          <p:cNvCxnSpPr>
            <a:cxnSpLocks/>
          </p:cNvCxnSpPr>
          <p:nvPr/>
        </p:nvCxnSpPr>
        <p:spPr>
          <a:xfrm>
            <a:off x="12536604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7FD073-FF23-6427-AD06-4D77729DC52F}"/>
              </a:ext>
            </a:extLst>
          </p:cNvPr>
          <p:cNvSpPr txBox="1"/>
          <p:nvPr/>
        </p:nvSpPr>
        <p:spPr>
          <a:xfrm>
            <a:off x="13111641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Ideal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D0202E7-8F1B-874C-9FD4-D51C9475ED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2201"/>
          <a:stretch/>
        </p:blipFill>
        <p:spPr>
          <a:xfrm>
            <a:off x="12538728" y="1638854"/>
            <a:ext cx="572913" cy="55714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1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Ideal</a:t>
            </a: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81132E14-C4AF-329E-D307-F7DA0ECB7E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201"/>
          <a:stretch/>
        </p:blipFill>
        <p:spPr>
          <a:xfrm>
            <a:off x="6308822" y="1638854"/>
            <a:ext cx="572913" cy="557149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76DAABE-C21A-B008-6475-58253B4FF254}"/>
              </a:ext>
            </a:extLst>
          </p:cNvPr>
          <p:cNvCxnSpPr>
            <a:cxnSpLocks/>
          </p:cNvCxnSpPr>
          <p:nvPr/>
        </p:nvCxnSpPr>
        <p:spPr>
          <a:xfrm>
            <a:off x="12465952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CAA8A3C-E66D-6455-D35E-82E0D74F8D78}"/>
              </a:ext>
            </a:extLst>
          </p:cNvPr>
          <p:cNvSpPr txBox="1"/>
          <p:nvPr/>
        </p:nvSpPr>
        <p:spPr>
          <a:xfrm>
            <a:off x="13040989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alerta</a:t>
            </a:r>
          </a:p>
        </p:txBody>
      </p:sp>
      <p:pic>
        <p:nvPicPr>
          <p:cNvPr id="49" name="Gráfico 48">
            <a:extLst>
              <a:ext uri="{FF2B5EF4-FFF2-40B4-BE49-F238E27FC236}">
                <a16:creationId xmlns:a16="http://schemas.microsoft.com/office/drawing/2014/main" id="{35091DEA-A1A8-5ECF-24E1-E375B2587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262"/>
          <a:stretch/>
        </p:blipFill>
        <p:spPr>
          <a:xfrm>
            <a:off x="12482352" y="1631311"/>
            <a:ext cx="558637" cy="5707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08DBEF-562A-887E-9A1F-A2C10D1D5152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2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alerta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B3947D4-6C41-68B7-B487-835C0998EA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8262"/>
          <a:stretch/>
        </p:blipFill>
        <p:spPr>
          <a:xfrm>
            <a:off x="6323098" y="1631311"/>
            <a:ext cx="558637" cy="57077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000ADCE-62AD-F5F1-B2B2-E9257000DA83}"/>
              </a:ext>
            </a:extLst>
          </p:cNvPr>
          <p:cNvCxnSpPr>
            <a:cxnSpLocks/>
          </p:cNvCxnSpPr>
          <p:nvPr/>
        </p:nvCxnSpPr>
        <p:spPr>
          <a:xfrm>
            <a:off x="1248022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83680-76EA-8A08-FDA2-38E372E5228F}"/>
              </a:ext>
            </a:extLst>
          </p:cNvPr>
          <p:cNvSpPr txBox="1"/>
          <p:nvPr/>
        </p:nvSpPr>
        <p:spPr>
          <a:xfrm>
            <a:off x="13055264" y="1594264"/>
            <a:ext cx="559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emergência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1DFFD26-F725-5C10-E528-3D83C6FA5D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6112"/>
          <a:stretch/>
        </p:blipFill>
        <p:spPr>
          <a:xfrm>
            <a:off x="12595386" y="1760916"/>
            <a:ext cx="450850" cy="3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6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5930366" y="2240595"/>
            <a:ext cx="6261634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505402" y="1594264"/>
            <a:ext cx="573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emergência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29C034B8-9457-E1D7-C98A-43E3C906FC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6112"/>
          <a:stretch/>
        </p:blipFill>
        <p:spPr>
          <a:xfrm>
            <a:off x="6045524" y="1760916"/>
            <a:ext cx="450850" cy="39081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3517A1-40B3-1C8E-B0D9-474D935D19A7}"/>
              </a:ext>
            </a:extLst>
          </p:cNvPr>
          <p:cNvCxnSpPr>
            <a:cxnSpLocks/>
          </p:cNvCxnSpPr>
          <p:nvPr/>
        </p:nvCxnSpPr>
        <p:spPr>
          <a:xfrm>
            <a:off x="12479482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E6EC96-42FD-BD57-F28A-2CC08EBDCB6E}"/>
              </a:ext>
            </a:extLst>
          </p:cNvPr>
          <p:cNvSpPr txBox="1"/>
          <p:nvPr/>
        </p:nvSpPr>
        <p:spPr>
          <a:xfrm>
            <a:off x="13054519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crítico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50D2E59-2B36-5394-83E8-790CAA6A14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579"/>
          <a:stretch/>
        </p:blipFill>
        <p:spPr>
          <a:xfrm>
            <a:off x="12617468" y="1756209"/>
            <a:ext cx="387916" cy="3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crítico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C9A75AB-70BB-C39D-C9E4-CF66313AA6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8579"/>
          <a:stretch/>
        </p:blipFill>
        <p:spPr>
          <a:xfrm>
            <a:off x="6444684" y="1756209"/>
            <a:ext cx="387916" cy="3955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0B8652-8E87-BD3A-4089-DC998230CA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71" y="7613171"/>
            <a:ext cx="5712447" cy="648670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4F17426-7D84-A45E-4F43-005D97EA3BD2}"/>
              </a:ext>
            </a:extLst>
          </p:cNvPr>
          <p:cNvSpPr txBox="1"/>
          <p:nvPr/>
        </p:nvSpPr>
        <p:spPr>
          <a:xfrm>
            <a:off x="6102161" y="8267879"/>
            <a:ext cx="5803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Arduino e sensores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113F6F-A24E-123E-1D11-49CB7698D9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765" y="7504843"/>
            <a:ext cx="5700254" cy="648061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AAF5E52-DD90-A615-ADA9-721028F6B8E6}"/>
              </a:ext>
            </a:extLst>
          </p:cNvPr>
          <p:cNvSpPr/>
          <p:nvPr/>
        </p:nvSpPr>
        <p:spPr>
          <a:xfrm rot="19894896">
            <a:off x="1772102" y="7496943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A127826-D9FE-51B6-57C6-32A7A11ED7FE}"/>
              </a:ext>
            </a:extLst>
          </p:cNvPr>
          <p:cNvSpPr/>
          <p:nvPr/>
        </p:nvSpPr>
        <p:spPr>
          <a:xfrm rot="19894896">
            <a:off x="3348838" y="12377431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FFD3956-D364-3FFA-A3C8-DC6F42DD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71" y="220470"/>
            <a:ext cx="5712447" cy="648670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6102161" y="875178"/>
            <a:ext cx="5803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Arduino e sensores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36BA71C-9003-AB9B-C8E9-B75BD5B9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65" y="112142"/>
            <a:ext cx="5700254" cy="6480610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3E1F367-6954-65BF-08DD-6D5CF458CF36}"/>
              </a:ext>
            </a:extLst>
          </p:cNvPr>
          <p:cNvSpPr/>
          <p:nvPr/>
        </p:nvSpPr>
        <p:spPr>
          <a:xfrm rot="19894896">
            <a:off x="1772102" y="104242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1E4D8E6-9B07-D1AD-EB19-11D7845019E4}"/>
              </a:ext>
            </a:extLst>
          </p:cNvPr>
          <p:cNvSpPr/>
          <p:nvPr/>
        </p:nvSpPr>
        <p:spPr>
          <a:xfrm rot="19894896">
            <a:off x="3348838" y="4984730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53192294-F5FD-47FE-7362-CA0DEE4CDEEF}"/>
              </a:ext>
            </a:extLst>
          </p:cNvPr>
          <p:cNvCxnSpPr>
            <a:cxnSpLocks/>
          </p:cNvCxnSpPr>
          <p:nvPr/>
        </p:nvCxnSpPr>
        <p:spPr>
          <a:xfrm flipV="1">
            <a:off x="846667" y="-1862739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E58FC8-0CD0-B10C-0B73-A786E05D8AA7}"/>
              </a:ext>
            </a:extLst>
          </p:cNvPr>
          <p:cNvSpPr txBox="1"/>
          <p:nvPr/>
        </p:nvSpPr>
        <p:spPr>
          <a:xfrm>
            <a:off x="996236" y="-1832847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F48550-AB20-4E95-2C73-3D2CBD80CCC6}"/>
              </a:ext>
            </a:extLst>
          </p:cNvPr>
          <p:cNvSpPr txBox="1"/>
          <p:nvPr/>
        </p:nvSpPr>
        <p:spPr>
          <a:xfrm>
            <a:off x="996236" y="-1509681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</p:spTree>
    <p:extLst>
      <p:ext uri="{BB962C8B-B14F-4D97-AF65-F5344CB8AC3E}">
        <p14:creationId xmlns:p14="http://schemas.microsoft.com/office/powerpoint/2010/main" val="43505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CE0EB5-4B6C-D61A-AAA5-AF8E21460AB2}"/>
              </a:ext>
            </a:extLst>
          </p:cNvPr>
          <p:cNvCxnSpPr/>
          <p:nvPr/>
        </p:nvCxnSpPr>
        <p:spPr>
          <a:xfrm flipV="1">
            <a:off x="846667" y="690303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46E9B-78B9-874E-9C59-84BDC89FE3A4}"/>
              </a:ext>
            </a:extLst>
          </p:cNvPr>
          <p:cNvSpPr txBox="1"/>
          <p:nvPr/>
        </p:nvSpPr>
        <p:spPr>
          <a:xfrm>
            <a:off x="1078680" y="674589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FE7DEC-C683-02A3-9361-4B66A9B43A46}"/>
              </a:ext>
            </a:extLst>
          </p:cNvPr>
          <p:cNvSpPr txBox="1"/>
          <p:nvPr/>
        </p:nvSpPr>
        <p:spPr>
          <a:xfrm>
            <a:off x="1078680" y="7130613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pic>
        <p:nvPicPr>
          <p:cNvPr id="8" name="Imagem 7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1ABA78E3-7A86-B114-8E2D-4002FE54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80410" y="341013"/>
            <a:ext cx="3015739" cy="303075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0" name="Imagem 9" descr="Homem de camisa branca&#10;&#10;Descrição gerada automaticamente">
            <a:extLst>
              <a:ext uri="{FF2B5EF4-FFF2-40B4-BE49-F238E27FC236}">
                <a16:creationId xmlns:a16="http://schemas.microsoft.com/office/drawing/2014/main" id="{F4398878-AE12-368B-1F8E-78D35B8E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047178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61A168C4-5096-D019-9C30-B249201506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4865988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2" name="Imagem 11" descr="Mulher com cabelos longos&#10;&#10;Descrição gerada automaticamente">
            <a:extLst>
              <a:ext uri="{FF2B5EF4-FFF2-40B4-BE49-F238E27FC236}">
                <a16:creationId xmlns:a16="http://schemas.microsoft.com/office/drawing/2014/main" id="{7E86A0EA-FF48-A000-203B-3486958E2F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0120334" y="383045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6E4F543B-E4B0-2109-EC68-1FF75E0230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8326299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5" name="Imagem 14" descr="Menino de camisa preta&#10;&#10;Descrição gerada automaticamente">
            <a:extLst>
              <a:ext uri="{FF2B5EF4-FFF2-40B4-BE49-F238E27FC236}">
                <a16:creationId xmlns:a16="http://schemas.microsoft.com/office/drawing/2014/main" id="{E38A6CE9-67D5-2F5A-1378-CEA900F01DA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6596059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1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6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9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0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3072919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A7AC9069-9849-3795-A42F-95EFC49B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41568" y="2453317"/>
            <a:ext cx="304800" cy="381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511FE62-F8F5-D442-9072-021A5F421E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2596666" y="2331963"/>
            <a:ext cx="476250" cy="4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8258C3-7B52-F83B-9550-292C74CF0751}"/>
              </a:ext>
            </a:extLst>
          </p:cNvPr>
          <p:cNvSpPr txBox="1"/>
          <p:nvPr/>
        </p:nvSpPr>
        <p:spPr>
          <a:xfrm>
            <a:off x="128453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6F6B8E4-47CD-9842-264C-3E92827366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2486214" y="3489935"/>
            <a:ext cx="359119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E30B66E-6E15-57E9-E8FB-BB14A7F27E3D}"/>
              </a:ext>
            </a:extLst>
          </p:cNvPr>
          <p:cNvSpPr txBox="1"/>
          <p:nvPr/>
        </p:nvSpPr>
        <p:spPr>
          <a:xfrm>
            <a:off x="127691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C919B5A-0A4F-8431-2944-E9F630C27C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2417230" y="4295624"/>
            <a:ext cx="351904" cy="3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9AC939-2F62-22A5-DB86-834153BB30E6}"/>
              </a:ext>
            </a:extLst>
          </p:cNvPr>
          <p:cNvSpPr txBox="1"/>
          <p:nvPr/>
        </p:nvSpPr>
        <p:spPr>
          <a:xfrm>
            <a:off x="20249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4DAA44-72E6-D77B-B4BD-D7E76C157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673030" y="4295624"/>
            <a:ext cx="351904" cy="36163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DD339B-9561-C0D2-EE4D-D031689A7EB4}"/>
              </a:ext>
            </a:extLst>
          </p:cNvPr>
          <p:cNvSpPr txBox="1"/>
          <p:nvPr/>
        </p:nvSpPr>
        <p:spPr>
          <a:xfrm>
            <a:off x="12682652" y="5039250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Atender todas as necessidades do cliente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AE07952-42FC-A2C0-ADA9-32B23B0D4B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180"/>
          <a:stretch/>
        </p:blipFill>
        <p:spPr>
          <a:xfrm>
            <a:off x="12341568" y="5206480"/>
            <a:ext cx="341081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3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D9E4521-AD97-ACC4-E8E9-E97306283B23}"/>
              </a:ext>
            </a:extLst>
          </p:cNvPr>
          <p:cNvCxnSpPr/>
          <p:nvPr/>
        </p:nvCxnSpPr>
        <p:spPr>
          <a:xfrm flipV="1">
            <a:off x="846667" y="711702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ADA43E-C3BF-CCB1-3442-DC05CE041933}"/>
              </a:ext>
            </a:extLst>
          </p:cNvPr>
          <p:cNvSpPr txBox="1"/>
          <p:nvPr/>
        </p:nvSpPr>
        <p:spPr>
          <a:xfrm>
            <a:off x="1078680" y="695987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B8FC45C7-69D4-1159-73E3-C895E4B2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99104" y="338365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5C471-5E65-C575-298B-97DC49F1807A}"/>
              </a:ext>
            </a:extLst>
          </p:cNvPr>
          <p:cNvSpPr txBox="1"/>
          <p:nvPr/>
        </p:nvSpPr>
        <p:spPr>
          <a:xfrm>
            <a:off x="1078680" y="7344602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7" name="Imagem 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E8D87C05-F04B-BA3A-B141-5B32945318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0031793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C7D067E2-C5F6-CBCC-FD5B-0FCE8F0875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324489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3" name="Imagem 12" descr="Mulher com cabelos longos&#10;&#10;Descrição gerada automaticamente">
            <a:extLst>
              <a:ext uri="{FF2B5EF4-FFF2-40B4-BE49-F238E27FC236}">
                <a16:creationId xmlns:a16="http://schemas.microsoft.com/office/drawing/2014/main" id="{38E8CFA0-17C9-976A-6BEC-9D867DA4CE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8327443" y="337394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9B7FE86-2081-0A3A-B694-7A3707BCFF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6456581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5" name="Imagem 14" descr="Menino de camisa preta&#10;&#10;Descrição gerada automaticamente">
            <a:extLst>
              <a:ext uri="{FF2B5EF4-FFF2-40B4-BE49-F238E27FC236}">
                <a16:creationId xmlns:a16="http://schemas.microsoft.com/office/drawing/2014/main" id="{82E018F2-E3A3-E7D9-2DC9-65BEBAF226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4803636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0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7316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98074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76720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9AC939-2F62-22A5-DB86-834153BB30E6}"/>
              </a:ext>
            </a:extLst>
          </p:cNvPr>
          <p:cNvSpPr txBox="1"/>
          <p:nvPr/>
        </p:nvSpPr>
        <p:spPr>
          <a:xfrm>
            <a:off x="20249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4DAA44-72E6-D77B-B4BD-D7E76C157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673030" y="4295624"/>
            <a:ext cx="351904" cy="36163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8A5211C-CF29-BF6D-7EE0-357EF8C7FBC2}"/>
              </a:ext>
            </a:extLst>
          </p:cNvPr>
          <p:cNvSpPr txBox="1"/>
          <p:nvPr/>
        </p:nvSpPr>
        <p:spPr>
          <a:xfrm>
            <a:off x="2024935" y="5108835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Atender todas as necessidades do cliente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91BC5DF-BF27-15D8-70CB-F708F18B109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180"/>
          <a:stretch/>
        </p:blipFill>
        <p:spPr>
          <a:xfrm>
            <a:off x="1683851" y="5276065"/>
            <a:ext cx="341081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80A393D-0103-E276-83E0-DFC6C5FD72B7}"/>
              </a:ext>
            </a:extLst>
          </p:cNvPr>
          <p:cNvCxnSpPr/>
          <p:nvPr/>
        </p:nvCxnSpPr>
        <p:spPr>
          <a:xfrm flipV="1">
            <a:off x="846667" y="722656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F116F599-1C9B-0D0E-5A6D-874AD238C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88943" y="339184"/>
            <a:ext cx="2976367" cy="3030757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F313A3A-796D-8AFE-00E2-C7E7A8DA17E2}"/>
              </a:ext>
            </a:extLst>
          </p:cNvPr>
          <p:cNvSpPr txBox="1"/>
          <p:nvPr/>
        </p:nvSpPr>
        <p:spPr>
          <a:xfrm>
            <a:off x="1078680" y="706941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C1F675-5872-319D-5EBB-C3CCF1571C58}"/>
              </a:ext>
            </a:extLst>
          </p:cNvPr>
          <p:cNvSpPr txBox="1"/>
          <p:nvPr/>
        </p:nvSpPr>
        <p:spPr>
          <a:xfrm>
            <a:off x="1078680" y="7454142"/>
            <a:ext cx="86558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Isabella</a:t>
            </a:r>
          </a:p>
        </p:txBody>
      </p:sp>
      <p:pic>
        <p:nvPicPr>
          <p:cNvPr id="15" name="Imagem 14" descr="Homem de camisa branca&#10;&#10;Descrição gerada automaticamente">
            <a:extLst>
              <a:ext uri="{FF2B5EF4-FFF2-40B4-BE49-F238E27FC236}">
                <a16:creationId xmlns:a16="http://schemas.microsoft.com/office/drawing/2014/main" id="{94CF4303-FB05-F8E5-BF23-860F95B3A6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0093560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7" name="Imagem 1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5AF18F36-9590-5A1D-3B8F-5FAAB5AB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8459998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8" name="Imagem 17" descr="Mulher com cabelos longos&#10;&#10;Descrição gerada automaticamente">
            <a:extLst>
              <a:ext uri="{FF2B5EF4-FFF2-40B4-BE49-F238E27FC236}">
                <a16:creationId xmlns:a16="http://schemas.microsoft.com/office/drawing/2014/main" id="{CE206C7E-9F05-8EB6-E017-B56C2610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6713327" y="332122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58587A3-5A6E-2782-85D4-8310EA67F2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4902903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20" name="Imagem 19" descr="Menino de camisa preta&#10;&#10;Descrição gerada automaticamente">
            <a:extLst>
              <a:ext uri="{FF2B5EF4-FFF2-40B4-BE49-F238E27FC236}">
                <a16:creationId xmlns:a16="http://schemas.microsoft.com/office/drawing/2014/main" id="{79257EDF-6691-4B5C-7DD5-880BACB4257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3212786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27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86558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Isabella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64A5C14-7A7A-587D-0FF6-6A0D9EE8F753}"/>
              </a:ext>
            </a:extLst>
          </p:cNvPr>
          <p:cNvCxnSpPr/>
          <p:nvPr/>
        </p:nvCxnSpPr>
        <p:spPr>
          <a:xfrm flipV="1">
            <a:off x="846666" y="697661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AF385B-5228-D3B0-55A1-6ECD35EFF717}"/>
              </a:ext>
            </a:extLst>
          </p:cNvPr>
          <p:cNvSpPr txBox="1"/>
          <p:nvPr/>
        </p:nvSpPr>
        <p:spPr>
          <a:xfrm>
            <a:off x="1078679" y="681946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CFEACD-6A7F-8FFC-5580-243330A6189E}"/>
              </a:ext>
            </a:extLst>
          </p:cNvPr>
          <p:cNvSpPr txBox="1"/>
          <p:nvPr/>
        </p:nvSpPr>
        <p:spPr>
          <a:xfrm>
            <a:off x="1078680" y="7204187"/>
            <a:ext cx="52744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4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97072A75-1126-A723-064D-3C19948C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5067423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80B44B85-2F9B-FEB3-8C77-ACFB4744DC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6679687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7" name="Imagem 6" descr="Homem de camisa branca&#10;&#10;Descrição gerada automaticamente">
            <a:extLst>
              <a:ext uri="{FF2B5EF4-FFF2-40B4-BE49-F238E27FC236}">
                <a16:creationId xmlns:a16="http://schemas.microsoft.com/office/drawing/2014/main" id="{20AF313F-9C05-58EE-1C5A-4D34D9ADE8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8470516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8" name="Imagem 7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799FEC0F-3154-5C42-717C-7509FE903F0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0251602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9" name="Imagem 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4B653185-9160-8575-4E76-B25050E7843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328633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3" name="Imagem 12" descr="Menino de camisa preta&#10;&#10;Descrição gerada automaticamente">
            <a:extLst>
              <a:ext uri="{FF2B5EF4-FFF2-40B4-BE49-F238E27FC236}">
                <a16:creationId xmlns:a16="http://schemas.microsoft.com/office/drawing/2014/main" id="{CF2D020D-FF16-6159-92AC-4C6334491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237599" y="370021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87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1C5B008-94E0-5EC4-6BC6-D0D31C17B9E3}"/>
              </a:ext>
            </a:extLst>
          </p:cNvPr>
          <p:cNvCxnSpPr/>
          <p:nvPr/>
        </p:nvCxnSpPr>
        <p:spPr>
          <a:xfrm flipV="1">
            <a:off x="846667" y="70532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C08F-B273-ACF3-10BB-20A395D94020}"/>
              </a:ext>
            </a:extLst>
          </p:cNvPr>
          <p:cNvSpPr txBox="1"/>
          <p:nvPr/>
        </p:nvSpPr>
        <p:spPr>
          <a:xfrm>
            <a:off x="1078680" y="6896132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C5A80-859E-3599-1A8E-E66C1D9C8103}"/>
              </a:ext>
            </a:extLst>
          </p:cNvPr>
          <p:cNvSpPr txBox="1"/>
          <p:nvPr/>
        </p:nvSpPr>
        <p:spPr>
          <a:xfrm>
            <a:off x="1078680" y="7280855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0" name="Imagem 9" descr="Mulher com cabelos longos&#10;&#10;Descrição gerada automaticamente">
            <a:extLst>
              <a:ext uri="{FF2B5EF4-FFF2-40B4-BE49-F238E27FC236}">
                <a16:creationId xmlns:a16="http://schemas.microsoft.com/office/drawing/2014/main" id="{073C4AD9-643A-FF18-76FE-F847ECB620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3024679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1" name="Imagem 10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7C06F8E5-2A04-8412-815A-119B3E4D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4636943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2" name="Imagem 11" descr="Homem de camisa branca&#10;&#10;Descrição gerada automaticamente">
            <a:extLst>
              <a:ext uri="{FF2B5EF4-FFF2-40B4-BE49-F238E27FC236}">
                <a16:creationId xmlns:a16="http://schemas.microsoft.com/office/drawing/2014/main" id="{89C0E929-6941-6BF1-DE78-195138FE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6427772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3" name="Imagem 12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4355CFED-36CB-E1D3-7656-E2FC5954F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8208858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8" name="Imagem 17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012EABAE-30A1-4202-97B4-952C8214A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186902" y="338366"/>
            <a:ext cx="3012486" cy="3017678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9" name="Imagem 18" descr="Menino de camisa preta&#10;&#10;Descrição gerada automaticamente">
            <a:extLst>
              <a:ext uri="{FF2B5EF4-FFF2-40B4-BE49-F238E27FC236}">
                <a16:creationId xmlns:a16="http://schemas.microsoft.com/office/drawing/2014/main" id="{C69E3156-3F19-4CFC-B536-62B7C2CC964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9966687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39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Onda do mar">
            <a:extLst>
              <a:ext uri="{FF2B5EF4-FFF2-40B4-BE49-F238E27FC236}">
                <a16:creationId xmlns:a16="http://schemas.microsoft.com/office/drawing/2014/main" id="{5D2D6237-AA9B-A42D-761E-4B5631BF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A0B6784-BD19-2B4B-E1DA-2BE9899095EC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A06208-4705-9117-9773-E747140F811F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887B37-ADF4-E9A0-5DCB-F2AD50777CA0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DA373-6D66-752C-E9E1-89342F0B9B22}"/>
              </a:ext>
            </a:extLst>
          </p:cNvPr>
          <p:cNvSpPr txBox="1"/>
          <p:nvPr/>
        </p:nvSpPr>
        <p:spPr>
          <a:xfrm>
            <a:off x="1078680" y="4562507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7" name="Imagem 16" descr="Mulher com cabelos longos&#10;&#10;Descrição gerada automaticamente">
            <a:extLst>
              <a:ext uri="{FF2B5EF4-FFF2-40B4-BE49-F238E27FC236}">
                <a16:creationId xmlns:a16="http://schemas.microsoft.com/office/drawing/2014/main" id="{41822E20-2F66-DD92-CDFE-E39D0DF7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91928" y="354103"/>
            <a:ext cx="3015739" cy="3030757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C468E868-C34A-D408-E0D3-1459B1265C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2984532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20" name="Imagem 19" descr="Homem de camisa branca&#10;&#10;Descrição gerada automaticamente">
            <a:extLst>
              <a:ext uri="{FF2B5EF4-FFF2-40B4-BE49-F238E27FC236}">
                <a16:creationId xmlns:a16="http://schemas.microsoft.com/office/drawing/2014/main" id="{47AA2B51-96B9-8C37-1A17-A34E7B347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4775361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21" name="Imagem 2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943F938A-61BB-C7F6-B870-705E2A16336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655644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22" name="Imagem 21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B3E97B7C-0CCB-0979-1C5F-3A02F23F59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973889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23" name="Imagem 22" descr="Menino de camisa preta&#10;&#10;Descrição gerada automaticamente">
            <a:extLst>
              <a:ext uri="{FF2B5EF4-FFF2-40B4-BE49-F238E27FC236}">
                <a16:creationId xmlns:a16="http://schemas.microsoft.com/office/drawing/2014/main" id="{40AD2713-9AF3-5D2A-63CE-9D53C8F9BD4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8124141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54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1868754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779480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3282539" y="2598259"/>
            <a:ext cx="562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CF11EC-7B64-BDBE-451E-BF119BB3A020}"/>
              </a:ext>
            </a:extLst>
          </p:cNvPr>
          <p:cNvCxnSpPr>
            <a:cxnSpLocks/>
          </p:cNvCxnSpPr>
          <p:nvPr/>
        </p:nvCxnSpPr>
        <p:spPr>
          <a:xfrm flipH="1">
            <a:off x="-450950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595DA3-229C-ADE0-FACE-3EE72BF1C095}"/>
              </a:ext>
            </a:extLst>
          </p:cNvPr>
          <p:cNvSpPr txBox="1"/>
          <p:nvPr/>
        </p:nvSpPr>
        <p:spPr>
          <a:xfrm>
            <a:off x="-461544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</p:spTree>
    <p:extLst>
      <p:ext uri="{BB962C8B-B14F-4D97-AF65-F5344CB8AC3E}">
        <p14:creationId xmlns:p14="http://schemas.microsoft.com/office/powerpoint/2010/main" val="406611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1610</TotalTime>
  <Words>562</Words>
  <Application>Microsoft Office PowerPoint</Application>
  <PresentationFormat>Widescreen</PresentationFormat>
  <Paragraphs>192</Paragraphs>
  <Slides>40</Slides>
  <Notes>34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40</vt:i4>
      </vt:variant>
    </vt:vector>
  </HeadingPairs>
  <TitlesOfParts>
    <vt:vector size="46" baseType="lpstr">
      <vt:lpstr>Arial</vt:lpstr>
      <vt:lpstr>Calibri</vt:lpstr>
      <vt:lpstr>Calibri Light</vt:lpstr>
      <vt:lpstr>Franklin Gothic Book</vt:lpstr>
      <vt:lpstr>Franklin Gothic Heavy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DE ARAUJO FERREIRA DE SOUZA .</cp:lastModifiedBy>
  <cp:revision>2</cp:revision>
  <dcterms:created xsi:type="dcterms:W3CDTF">2023-10-28T20:40:32Z</dcterms:created>
  <dcterms:modified xsi:type="dcterms:W3CDTF">2023-12-04T22:59:15Z</dcterms:modified>
</cp:coreProperties>
</file>